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0" r:id="rId14"/>
    <p:sldId id="264" r:id="rId15"/>
    <p:sldId id="265" r:id="rId16"/>
    <p:sldId id="286" r:id="rId17"/>
    <p:sldId id="267" r:id="rId18"/>
    <p:sldId id="271" r:id="rId19"/>
    <p:sldId id="278" r:id="rId20"/>
    <p:sldId id="289" r:id="rId21"/>
    <p:sldId id="272" r:id="rId22"/>
    <p:sldId id="274" r:id="rId23"/>
    <p:sldId id="275" r:id="rId24"/>
    <p:sldId id="276" r:id="rId25"/>
    <p:sldId id="273" r:id="rId26"/>
    <p:sldId id="280" r:id="rId27"/>
    <p:sldId id="282" r:id="rId28"/>
    <p:sldId id="281" r:id="rId29"/>
    <p:sldId id="279" r:id="rId30"/>
    <p:sldId id="285" r:id="rId31"/>
    <p:sldId id="284" r:id="rId32"/>
    <p:sldId id="283" r:id="rId33"/>
    <p:sldId id="288" r:id="rId34"/>
    <p:sldId id="27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2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9C9623-CFDF-48DE-B8C2-FC60997A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26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35751"/>
              </p:ext>
            </p:extLst>
          </p:nvPr>
        </p:nvGraphicFramePr>
        <p:xfrm>
          <a:off x="138871" y="600197"/>
          <a:ext cx="8128000" cy="818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913</Words>
  <Application>Microsoft Office PowerPoint</Application>
  <PresentationFormat>와이드스크린</PresentationFormat>
  <Paragraphs>130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함 동균</cp:lastModifiedBy>
  <cp:revision>78</cp:revision>
  <dcterms:created xsi:type="dcterms:W3CDTF">2019-04-22T02:32:01Z</dcterms:created>
  <dcterms:modified xsi:type="dcterms:W3CDTF">2019-04-23T05:29:26Z</dcterms:modified>
</cp:coreProperties>
</file>